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>
      <p:cViewPr varScale="1">
        <p:scale>
          <a:sx n="160" d="100"/>
          <a:sy n="160" d="100"/>
        </p:scale>
        <p:origin x="-160" y="-1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4907749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Shape 12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Shape 14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239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	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endParaRPr sz="1200"/>
          </a:p>
        </p:txBody>
      </p:sp>
      <p:sp>
        <p:nvSpPr>
          <p:cNvPr id="179" name="Shape 17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Shape 18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/>
              <a:t>Our vision is that by 2020 Greater Geraldton will be globally recognised as a model for sustainable communities.</a:t>
            </a: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/>
              <a:t>  </a:t>
            </a: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/>
              <a:t>O      our mission is to nurture</a:t>
            </a:r>
            <a:r>
              <a:rPr lang="en-AU" sz="1400" b="1"/>
              <a:t> people</a:t>
            </a:r>
            <a:r>
              <a:rPr lang="en-AU" sz="1400"/>
              <a:t> and </a:t>
            </a:r>
            <a:r>
              <a:rPr lang="en-AU" sz="1400" b="1"/>
              <a:t>innovations </a:t>
            </a:r>
            <a:r>
              <a:rPr lang="en-AU" sz="1400"/>
              <a:t>that enable </a:t>
            </a:r>
            <a:r>
              <a:rPr lang="en-AU" sz="1400" b="1"/>
              <a:t>healthy, resilient communities.</a:t>
            </a:r>
            <a:endParaRPr sz="1400" b="1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1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/>
              <a:t>    Our values are to be CONNECTED:  COLLABORATIVE :   CREATIVE</a:t>
            </a: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     Our formal Objectives of Association are to:</a:t>
            </a:r>
            <a:endParaRPr sz="1400">
              <a:highlight>
                <a:srgbClr val="FFFFFF"/>
              </a:highlight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 </a:t>
            </a:r>
            <a:endParaRPr sz="1400">
              <a:highlight>
                <a:srgbClr val="FFFFFF"/>
              </a:highlight>
            </a:endParaRPr>
          </a:p>
          <a:p>
            <a:pPr marL="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—  Raise awareness of social entrepreneurship and innovation</a:t>
            </a:r>
            <a:endParaRPr sz="1400">
              <a:highlight>
                <a:srgbClr val="FFFFFF"/>
              </a:highlight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 </a:t>
            </a:r>
            <a:endParaRPr sz="1400">
              <a:highlight>
                <a:srgbClr val="FFFFFF"/>
              </a:highlight>
            </a:endParaRPr>
          </a:p>
          <a:p>
            <a:pPr marL="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—  Practically support social innovation and innovators</a:t>
            </a:r>
            <a:endParaRPr sz="1400">
              <a:highlight>
                <a:srgbClr val="FFFFFF"/>
              </a:highlight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 </a:t>
            </a:r>
            <a:endParaRPr sz="1400">
              <a:highlight>
                <a:srgbClr val="FFFFFF"/>
              </a:highlight>
            </a:endParaRPr>
          </a:p>
          <a:p>
            <a:pPr marL="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—  Shared case studies, tools and knowledge</a:t>
            </a:r>
            <a:endParaRPr sz="1400">
              <a:highlight>
                <a:srgbClr val="FFFFFF"/>
              </a:highlight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 </a:t>
            </a:r>
            <a:endParaRPr sz="1400">
              <a:highlight>
                <a:srgbClr val="FFFFFF"/>
              </a:highlight>
            </a:endParaRPr>
          </a:p>
          <a:p>
            <a:pPr marL="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—  Provide opportunities for individuals and organisations to collaborate</a:t>
            </a:r>
            <a:endParaRPr sz="1400">
              <a:highlight>
                <a:srgbClr val="FFFFFF"/>
              </a:highlight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 </a:t>
            </a:r>
            <a:endParaRPr sz="1400">
              <a:highlight>
                <a:srgbClr val="FFFFFF"/>
              </a:highlight>
            </a:endParaRPr>
          </a:p>
          <a:p>
            <a:pPr marL="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—  Partner with organisations with similar aims</a:t>
            </a:r>
            <a:endParaRPr sz="1400">
              <a:highlight>
                <a:srgbClr val="FFFFFF"/>
              </a:highlight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highlight>
                  <a:srgbClr val="FFFFFF"/>
                </a:highlight>
              </a:rPr>
              <a:t> </a:t>
            </a:r>
            <a:endParaRPr sz="1400">
              <a:highlight>
                <a:srgbClr val="FFFFFF"/>
              </a:highlight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/>
              <a:t>Our metrics show that we have supported over 1600 ventures since their  incorporation in 2010, they include App developers, artistic directors, engineers, health practitioners , artists and community organisations just to mention a few.</a:t>
            </a: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/>
              <a:t> </a:t>
            </a: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/>
              <a:t>We are  proud of the Entrepreneur and small business Eco System we have fostered - the member’s ventures we’ve supported and the social and economic changes we have been part of.</a:t>
            </a: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AU" sz="1400">
                <a:highlight>
                  <a:srgbClr val="FFFFFF"/>
                </a:highlight>
              </a:rPr>
              <a:t> </a:t>
            </a:r>
            <a:endParaRPr sz="1400">
              <a:highlight>
                <a:srgbClr val="FFFFFF"/>
              </a:highlight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311700" y="2496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1A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91A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0" y="0"/>
            <a:ext cx="9144000" cy="1767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40423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40423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40423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40423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40423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40423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40423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40423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40423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1296896" y="2192537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1600"/>
              </a:spcBef>
              <a:spcAft>
                <a:spcPts val="160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2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249651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A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92A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2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0" y="205979"/>
            <a:ext cx="6553200" cy="6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26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hape 6" descr="Capture d’écran 2017-03-30 à 11.14.34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5400000">
            <a:off x="4459406" y="437318"/>
            <a:ext cx="252574" cy="91948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26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grpSp>
        <p:nvGrpSpPr>
          <p:cNvPr id="9" name="Shape 9"/>
          <p:cNvGrpSpPr/>
          <p:nvPr/>
        </p:nvGrpSpPr>
        <p:grpSpPr>
          <a:xfrm>
            <a:off x="-11750" y="0"/>
            <a:ext cx="9155811" cy="1152489"/>
            <a:chOff x="-11750" y="0"/>
            <a:chExt cx="2628865" cy="1021801"/>
          </a:xfrm>
        </p:grpSpPr>
        <p:sp>
          <p:nvSpPr>
            <p:cNvPr id="10" name="Shape 10"/>
            <p:cNvSpPr/>
            <p:nvPr/>
          </p:nvSpPr>
          <p:spPr>
            <a:xfrm>
              <a:off x="0" y="0"/>
              <a:ext cx="1250400" cy="1021800"/>
            </a:xfrm>
            <a:prstGeom prst="rect">
              <a:avLst/>
            </a:prstGeom>
            <a:solidFill>
              <a:srgbClr val="184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11"/>
            <p:cNvSpPr/>
            <p:nvPr/>
          </p:nvSpPr>
          <p:spPr>
            <a:xfrm rot="10800000" flipH="1">
              <a:off x="1243715" y="1"/>
              <a:ext cx="1373400" cy="1021800"/>
            </a:xfrm>
            <a:prstGeom prst="rtTriangle">
              <a:avLst/>
            </a:prstGeom>
            <a:solidFill>
              <a:srgbClr val="184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Shape 12"/>
            <p:cNvSpPr/>
            <p:nvPr/>
          </p:nvSpPr>
          <p:spPr>
            <a:xfrm>
              <a:off x="-11750" y="0"/>
              <a:ext cx="1250400" cy="1021800"/>
            </a:xfrm>
            <a:prstGeom prst="rtTriangle">
              <a:avLst/>
            </a:prstGeom>
            <a:solidFill>
              <a:srgbClr val="184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3" name="Shape 13" descr="meshpoint_logo-01.jp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340552" y="4353018"/>
            <a:ext cx="1732149" cy="49132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://www.meshpoints.co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9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4" Type="http://schemas.openxmlformats.org/officeDocument/2006/relationships/image" Target="../media/image31.jpg"/><Relationship Id="rId5" Type="http://schemas.openxmlformats.org/officeDocument/2006/relationships/image" Target="../media/image32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4" Type="http://schemas.openxmlformats.org/officeDocument/2006/relationships/image" Target="../media/image34.jp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/>
        </p:nvSpPr>
        <p:spPr>
          <a:xfrm>
            <a:off x="1505100" y="3689825"/>
            <a:ext cx="6133800" cy="7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/>
              <a:t>Developing a Regional Business Incubator</a:t>
            </a:r>
            <a:r>
              <a:rPr lang="en-AU" sz="240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24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61" name="Shape 61" descr="Meshpoints.jpg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 l="2045" r="998"/>
          <a:stretch/>
        </p:blipFill>
        <p:spPr>
          <a:xfrm>
            <a:off x="642925" y="1445700"/>
            <a:ext cx="7678800" cy="225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Shape 116" descr="Sunday - count down2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050"/>
            <a:ext cx="91054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Shape 121" descr="FullSizeRender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101" b="100"/>
          <a:stretch/>
        </p:blipFill>
        <p:spPr>
          <a:xfrm>
            <a:off x="0" y="0"/>
            <a:ext cx="92739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/>
        </p:nvSpPr>
        <p:spPr>
          <a:xfrm>
            <a:off x="-60650" y="0"/>
            <a:ext cx="9204600" cy="1249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8" name="Shape 128" descr="Innovation Ecosystem.pdf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-4876" b="-1974"/>
          <a:stretch/>
        </p:blipFill>
        <p:spPr>
          <a:xfrm>
            <a:off x="96450" y="0"/>
            <a:ext cx="8951100" cy="438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Shape 133" descr="Meshpoints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2045" r="998"/>
          <a:stretch/>
        </p:blipFill>
        <p:spPr>
          <a:xfrm>
            <a:off x="630800" y="1613700"/>
            <a:ext cx="7678800" cy="225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311700" y="2496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1A000"/>
              </a:buClr>
              <a:buSzPts val="2800"/>
              <a:buFont typeface="Arial"/>
              <a:buNone/>
            </a:pPr>
            <a:r>
              <a:rPr lang="en-AU" sz="2800" b="0" i="0" u="none" strike="noStrike" cap="none">
                <a:solidFill>
                  <a:srgbClr val="91A000"/>
                </a:solidFill>
                <a:latin typeface="Arial"/>
                <a:ea typeface="Arial"/>
                <a:cs typeface="Arial"/>
                <a:sym typeface="Arial"/>
              </a:rPr>
              <a:t>About Meshpoints</a:t>
            </a:r>
            <a:endParaRPr sz="2800" b="0" i="0" u="none" strike="noStrike" cap="none">
              <a:solidFill>
                <a:srgbClr val="91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Shape 139"/>
          <p:cNvSpPr txBox="1">
            <a:spLocks noGrp="1"/>
          </p:cNvSpPr>
          <p:nvPr>
            <p:ph type="body" idx="4294967295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en-AU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Meshpoints </a:t>
            </a:r>
            <a:r>
              <a:rPr lang="en-AU"/>
              <a:t>m</a:t>
            </a:r>
            <a:r>
              <a:rPr lang="en-AU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ission is to provide practical support to facilitate and accelerate beneficial innovation for regional communities. We envision more innovations emerging from regions, benefitting all Australians, through connected and supportive ecosystems.</a:t>
            </a:r>
            <a:endParaRPr sz="1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en-AU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Our services are focused on operational implementation of innovation in specific locations using a regional network of talented professionals and champions. We also advise and influence local, regional and state government policy.</a:t>
            </a:r>
            <a:endParaRPr sz="1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lang="en-AU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Learn more at </a:t>
            </a:r>
            <a:r>
              <a:rPr lang="en-AU" sz="18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www.meshpoints.com</a:t>
            </a:r>
            <a:r>
              <a:rPr lang="en-AU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Shape 145" descr="Screenshot 2016-11-30 18.31.34.pn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4774277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Shape 146"/>
          <p:cNvSpPr txBox="1"/>
          <p:nvPr/>
        </p:nvSpPr>
        <p:spPr>
          <a:xfrm>
            <a:off x="150" y="4774275"/>
            <a:ext cx="9144000" cy="40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"/>
              <a:buFont typeface="Arial"/>
              <a:buNone/>
            </a:pPr>
            <a:r>
              <a:rPr lang="en-AU" sz="18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network of local organisations accelerating innovation in our regions</a:t>
            </a:r>
            <a:endParaRPr/>
          </a:p>
        </p:txBody>
      </p:sp>
      <p:pic>
        <p:nvPicPr>
          <p:cNvPr id="147" name="Shape 1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64000" y="1410000"/>
            <a:ext cx="293625" cy="407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/>
          </p:nvPr>
        </p:nvSpPr>
        <p:spPr>
          <a:xfrm>
            <a:off x="311700" y="2496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1A000"/>
              </a:buClr>
              <a:buSzPts val="2800"/>
              <a:buFont typeface="Arial"/>
              <a:buNone/>
            </a:pPr>
            <a:r>
              <a:rPr lang="en-AU"/>
              <a:t>Regional practitioners tour</a:t>
            </a:r>
            <a:endParaRPr sz="2800" i="0" u="none" strike="noStrike" cap="none">
              <a:solidFill>
                <a:srgbClr val="91A000"/>
              </a:solidFill>
            </a:endParaRPr>
          </a:p>
        </p:txBody>
      </p:sp>
      <p:pic>
        <p:nvPicPr>
          <p:cNvPr id="153" name="Shape 153"/>
          <p:cNvPicPr preferRelativeResize="0"/>
          <p:nvPr/>
        </p:nvPicPr>
        <p:blipFill rotWithShape="1">
          <a:blip r:embed="rId3">
            <a:alphaModFix/>
          </a:blip>
          <a:srcRect r="11645"/>
          <a:stretch/>
        </p:blipFill>
        <p:spPr>
          <a:xfrm>
            <a:off x="311700" y="1357875"/>
            <a:ext cx="4348875" cy="3507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/>
          <p:cNvPicPr preferRelativeResize="0"/>
          <p:nvPr/>
        </p:nvPicPr>
        <p:blipFill rotWithShape="1">
          <a:blip r:embed="rId4">
            <a:alphaModFix/>
          </a:blip>
          <a:srcRect t="18529" b="18529"/>
          <a:stretch/>
        </p:blipFill>
        <p:spPr>
          <a:xfrm>
            <a:off x="5227549" y="1366600"/>
            <a:ext cx="3774573" cy="35079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/>
        </p:nvSpPr>
        <p:spPr>
          <a:xfrm>
            <a:off x="-60650" y="0"/>
            <a:ext cx="9204600" cy="1249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title"/>
          </p:nvPr>
        </p:nvSpPr>
        <p:spPr>
          <a:xfrm>
            <a:off x="311700" y="249651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A000"/>
              </a:buClr>
              <a:buSzPts val="2000"/>
              <a:buFont typeface="Arial"/>
              <a:buNone/>
            </a:pPr>
            <a:r>
              <a:rPr lang="en-AU" sz="2400"/>
              <a:t>South West innovation ecosystem mapping</a:t>
            </a:r>
            <a:endParaRPr sz="2400" b="0" i="0" u="none" strike="noStrike" cap="none">
              <a:solidFill>
                <a:srgbClr val="92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1" name="Shape 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700" y="822350"/>
            <a:ext cx="5876925" cy="3988424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Shape 162"/>
          <p:cNvSpPr txBox="1"/>
          <p:nvPr/>
        </p:nvSpPr>
        <p:spPr>
          <a:xfrm>
            <a:off x="6334125" y="742450"/>
            <a:ext cx="2809800" cy="3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AU"/>
              <a:t>Service providers in the South West, organised by support stage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AU"/>
              <a:t>Each service provider nominates the stages of innovation  they support, and numbers of clients coming through programs (depicted by size of circles)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AU"/>
              <a:t>Connections between organisations are also highlighted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title"/>
          </p:nvPr>
        </p:nvSpPr>
        <p:spPr>
          <a:xfrm>
            <a:off x="311700" y="2496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AU"/>
              <a:t>Pilbara collaborations</a:t>
            </a:r>
            <a:endParaRPr/>
          </a:p>
        </p:txBody>
      </p:sp>
      <p:sp>
        <p:nvSpPr>
          <p:cNvPr id="168" name="Shape 168"/>
          <p:cNvSpPr txBox="1"/>
          <p:nvPr/>
        </p:nvSpPr>
        <p:spPr>
          <a:xfrm>
            <a:off x="3915480" y="255659"/>
            <a:ext cx="4805700" cy="5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9" name="Shape 169"/>
          <p:cNvPicPr preferRelativeResize="0"/>
          <p:nvPr/>
        </p:nvPicPr>
        <p:blipFill rotWithShape="1">
          <a:blip r:embed="rId3">
            <a:alphaModFix/>
          </a:blip>
          <a:srcRect t="26144"/>
          <a:stretch/>
        </p:blipFill>
        <p:spPr>
          <a:xfrm>
            <a:off x="400350" y="3348111"/>
            <a:ext cx="4966850" cy="8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Shape 1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350" y="1722587"/>
            <a:ext cx="1033425" cy="143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Shape 1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39974" y="3472299"/>
            <a:ext cx="1288554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Shape 17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20750" y="1941488"/>
            <a:ext cx="1084777" cy="997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Shape 17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679450" y="2075460"/>
            <a:ext cx="1466125" cy="88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Shape 17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500450" y="2407875"/>
            <a:ext cx="1602975" cy="44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Shape 17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375775" y="1908270"/>
            <a:ext cx="1033426" cy="121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888625" y="3347984"/>
            <a:ext cx="1725300" cy="821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311700" y="2496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1A000"/>
              </a:buClr>
              <a:buSzPts val="2800"/>
              <a:buFont typeface="Arial"/>
              <a:buNone/>
            </a:pPr>
            <a:r>
              <a:rPr lang="en-AU"/>
              <a:t>Future ideas need to be nurtured</a:t>
            </a:r>
            <a:endParaRPr sz="2800" b="0" i="0" u="none" strike="noStrike" cap="none">
              <a:solidFill>
                <a:srgbClr val="91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2" name="Shape 1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64000"/>
            <a:ext cx="3638550" cy="165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Shape 1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6053" y="1310935"/>
            <a:ext cx="5106281" cy="281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Shape 18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0386" y="2495550"/>
            <a:ext cx="3552289" cy="236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Shape 66"/>
          <p:cNvPicPr preferRelativeResize="0"/>
          <p:nvPr/>
        </p:nvPicPr>
        <p:blipFill rotWithShape="1">
          <a:blip r:embed="rId3">
            <a:alphaModFix/>
          </a:blip>
          <a:srcRect b="51664"/>
          <a:stretch/>
        </p:blipFill>
        <p:spPr>
          <a:xfrm>
            <a:off x="0" y="820175"/>
            <a:ext cx="6680376" cy="1885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Shape 67"/>
          <p:cNvPicPr preferRelativeResize="0"/>
          <p:nvPr/>
        </p:nvPicPr>
        <p:blipFill rotWithShape="1">
          <a:blip r:embed="rId3">
            <a:alphaModFix/>
          </a:blip>
          <a:srcRect t="48684" b="9696"/>
          <a:stretch/>
        </p:blipFill>
        <p:spPr>
          <a:xfrm>
            <a:off x="0" y="2705800"/>
            <a:ext cx="9143999" cy="222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 descr="Community_Logo_MonoBlack[Transparent]_MedRes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35040" y="683711"/>
            <a:ext cx="2066949" cy="419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 descr="Learning_Logo_MonoBlack[Transparent]_MedRes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66264" y="1970542"/>
            <a:ext cx="2004494" cy="443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Shape 70" descr="Space_Logo_MonoBlack[Transparent]_MedRes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66280" y="1313313"/>
            <a:ext cx="1370751" cy="44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311700" y="2496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1A000"/>
              </a:buClr>
              <a:buSzPts val="2800"/>
              <a:buFont typeface="Arial"/>
              <a:buNone/>
            </a:pPr>
            <a:r>
              <a:rPr lang="en-AU"/>
              <a:t>Pilbara opportunities </a:t>
            </a:r>
            <a:endParaRPr sz="2800" b="0" i="0" u="none" strike="noStrike" cap="none">
              <a:solidFill>
                <a:srgbClr val="91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Shape 190"/>
          <p:cNvSpPr txBox="1"/>
          <p:nvPr/>
        </p:nvSpPr>
        <p:spPr>
          <a:xfrm>
            <a:off x="1182050" y="2081825"/>
            <a:ext cx="6133800" cy="7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000" y="1192225"/>
            <a:ext cx="3690300" cy="369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Shape 192"/>
          <p:cNvPicPr preferRelativeResize="0"/>
          <p:nvPr/>
        </p:nvPicPr>
        <p:blipFill rotWithShape="1">
          <a:blip r:embed="rId4">
            <a:alphaModFix/>
          </a:blip>
          <a:srcRect r="18133"/>
          <a:stretch/>
        </p:blipFill>
        <p:spPr>
          <a:xfrm>
            <a:off x="4017125" y="1192225"/>
            <a:ext cx="5015464" cy="369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Shape 19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10125" y="2187600"/>
            <a:ext cx="553100" cy="768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title"/>
          </p:nvPr>
        </p:nvSpPr>
        <p:spPr>
          <a:xfrm>
            <a:off x="311700" y="2496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1A000"/>
              </a:buClr>
              <a:buSzPts val="2800"/>
              <a:buFont typeface="Arial"/>
              <a:buNone/>
            </a:pPr>
            <a:r>
              <a:rPr lang="en-AU"/>
              <a:t>Pilbara community  </a:t>
            </a:r>
            <a:endParaRPr sz="2800" b="0" i="0" u="none" strike="noStrike" cap="none">
              <a:solidFill>
                <a:srgbClr val="91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9" name="Shape 199"/>
          <p:cNvPicPr preferRelativeResize="0"/>
          <p:nvPr/>
        </p:nvPicPr>
        <p:blipFill rotWithShape="1">
          <a:blip r:embed="rId3">
            <a:alphaModFix/>
          </a:blip>
          <a:srcRect t="43432"/>
          <a:stretch/>
        </p:blipFill>
        <p:spPr>
          <a:xfrm>
            <a:off x="955138" y="1304250"/>
            <a:ext cx="7233725" cy="306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Shape 204" descr="Meshpoints 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68429"/>
            <a:ext cx="9144000" cy="3229922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Shape 205"/>
          <p:cNvSpPr txBox="1"/>
          <p:nvPr/>
        </p:nvSpPr>
        <p:spPr>
          <a:xfrm>
            <a:off x="4334175" y="3444900"/>
            <a:ext cx="6133800" cy="7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800"/>
              <a:t>www.meshpoints.com</a:t>
            </a:r>
            <a:endParaRPr sz="1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Screenshot 2015-09-11 06.28.50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295" y="1221210"/>
            <a:ext cx="6858001" cy="3597928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412450" y="0"/>
            <a:ext cx="7383300" cy="10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800">
                <a:solidFill>
                  <a:srgbClr val="91A000"/>
                </a:solidFill>
              </a:rPr>
              <a:t>Pollinators </a:t>
            </a:r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Shape 82" descr="cloud_question_mark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750" y="1400875"/>
            <a:ext cx="4415999" cy="300922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 txBox="1"/>
          <p:nvPr/>
        </p:nvSpPr>
        <p:spPr>
          <a:xfrm>
            <a:off x="5082850" y="1100850"/>
            <a:ext cx="3833400" cy="29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★"/>
            </a:pPr>
            <a:r>
              <a:rPr lang="en-AU" sz="1800">
                <a:solidFill>
                  <a:schemeClr val="dk1"/>
                </a:solidFill>
              </a:rPr>
              <a:t>Who could make a difference to this region?</a:t>
            </a:r>
            <a:endParaRPr sz="1800">
              <a:solidFill>
                <a:schemeClr val="dk1"/>
              </a:solidFill>
            </a:endParaRPr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457200" lvl="0" indent="-342900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★"/>
            </a:pPr>
            <a:r>
              <a:rPr lang="en-AU" sz="1800">
                <a:solidFill>
                  <a:schemeClr val="dk1"/>
                </a:solidFill>
              </a:rPr>
              <a:t>How can we support those that will make a difference?</a:t>
            </a:r>
            <a:endParaRPr sz="1800">
              <a:solidFill>
                <a:schemeClr val="dk1"/>
              </a:solidFill>
            </a:endParaRPr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457200" lvl="0" indent="-342900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★"/>
            </a:pPr>
            <a:r>
              <a:rPr lang="en-AU" sz="1800">
                <a:solidFill>
                  <a:schemeClr val="dk1"/>
                </a:solidFill>
              </a:rPr>
              <a:t>What do those people and their ventures need to succeed?</a:t>
            </a:r>
            <a:endParaRPr sz="18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Shape 84"/>
          <p:cNvSpPr txBox="1"/>
          <p:nvPr/>
        </p:nvSpPr>
        <p:spPr>
          <a:xfrm>
            <a:off x="485225" y="0"/>
            <a:ext cx="7383300" cy="10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800">
                <a:solidFill>
                  <a:srgbClr val="91A000"/>
                </a:solidFill>
              </a:rPr>
              <a:t>Questions to consider</a:t>
            </a:r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Swansea House prior to renovations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1110" b="1109"/>
          <a:stretch/>
        </p:blipFill>
        <p:spPr>
          <a:xfrm>
            <a:off x="0" y="0"/>
            <a:ext cx="93513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Shape 94" descr="Christmas on the Terrace December 2012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992" b="992"/>
          <a:stretch/>
        </p:blipFill>
        <p:spPr>
          <a:xfrm>
            <a:off x="0" y="0"/>
            <a:ext cx="93291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Shape 99" descr="IMG_2368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4399" r="4399"/>
          <a:stretch/>
        </p:blipFill>
        <p:spPr>
          <a:xfrm>
            <a:off x="0" y="0"/>
            <a:ext cx="93564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Shape 105" descr="2014-12-04 17.48.04-1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632" t="520" b="1689"/>
          <a:stretch/>
        </p:blipFill>
        <p:spPr>
          <a:xfrm>
            <a:off x="-164942" y="-210316"/>
            <a:ext cx="9574056" cy="53538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Shape 110" descr="Tourism Sundowner 1st December 2014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158" b="157"/>
          <a:stretch/>
        </p:blipFill>
        <p:spPr>
          <a:xfrm>
            <a:off x="0" y="0"/>
            <a:ext cx="91728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Macintosh PowerPoint</Application>
  <PresentationFormat>On-screen Show (16:9)</PresentationFormat>
  <Paragraphs>60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simple-light-2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About Meshpoints</vt:lpstr>
      <vt:lpstr>PowerPoint Presentation</vt:lpstr>
      <vt:lpstr>Regional practitioners tour</vt:lpstr>
      <vt:lpstr>South West innovation ecosystem mapping</vt:lpstr>
      <vt:lpstr>Pilbara collaborations</vt:lpstr>
      <vt:lpstr>Future ideas need to be nurtured</vt:lpstr>
      <vt:lpstr>Pilbara opportunities </vt:lpstr>
      <vt:lpstr>Pilbara community 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Angie West</cp:lastModifiedBy>
  <cp:revision>1</cp:revision>
  <dcterms:modified xsi:type="dcterms:W3CDTF">2018-06-29T01:40:24Z</dcterms:modified>
</cp:coreProperties>
</file>